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8" r:id="rId19"/>
    <p:sldId id="279" r:id="rId20"/>
    <p:sldId id="274" r:id="rId21"/>
    <p:sldId id="275" r:id="rId22"/>
    <p:sldId id="280" r:id="rId23"/>
    <p:sldId id="281" r:id="rId24"/>
    <p:sldId id="276" r:id="rId25"/>
    <p:sldId id="283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AE66448-60FF-F308-8B28-2BF0EED69B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6F6D3AF-0E88-7950-0882-2C47CCE0D9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B097D658-F4E0-959A-FC87-9963AB84ACC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C33CD939-CB06-F99A-4C8B-7897051C40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F7258D62-6AA1-3007-B8C6-3084639553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EC664C51-3368-FEDD-DDE2-7620FB9B3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E94039-F26F-48A2-967E-6895292C3D3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01EE96-FA5A-0F9E-47D5-39864ADD19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5C39D-DBB4-425C-AAFC-395F9A0D2EB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6C6BEA8-AF4A-DDF6-718F-3393800344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E950EB8-1A13-A2FD-8A3D-ADE4D0908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4AA1B9-E630-E5AE-CC17-D12010E339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A45DA-7111-49D1-82D6-891E2E19C83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3D6A446-69BD-39BD-E0F6-AA91753164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A330BDA-9B33-2708-6BB6-792C1D4C1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539777-FDAE-0A2A-6E7C-636D8F84D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D5348-27E3-43FF-B691-48FC0BCF58B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4A59616-CAC7-E0AB-651C-5D449895CD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165EEC7-E2D3-CD72-4934-62B2ABC17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3B9FEC-5B26-285C-50BD-38AA81D72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16CB1-B927-4F2D-8D54-87C2FE04CD2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29F4651D-C185-AE40-4435-A7F3D36FDE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75C3F08-7CA3-248E-C024-E1F6442D3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575C00-8221-A97D-2BCE-2E702F13E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12A95-FB73-4583-A970-7F746772E82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5D8D42C-1E97-20DB-F938-E1667897FF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CE820AD-C97D-1170-1341-2A2F56705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89083E-B928-8067-E223-3B3F40D2BB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64B29-89EA-4366-9815-36B8AA0CB59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1099C82-1741-0ADE-85D6-6EC0B8182A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37E41F3-5D88-D742-69D2-D6C553EC1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343EA0-9E7D-7402-176D-A01E7B026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6F3FA-C81C-4507-80D9-E205C94C338A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9AAE69B-D041-2E1E-C969-3DAE5A9B7D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D006BDD-38AF-D3FD-C65A-7552D1070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2EEF61-6D3E-191B-17EF-5CE0CFF03C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B8BB7-505C-4BB1-B5DA-474799834D5D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FC89D60-3F00-4F0A-B67B-30D2E3C19A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4E2AFE5-3ED7-23D1-08F4-F2BC64253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99B538-DC9B-2EC1-048E-448032244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60026-5557-40D9-9163-1FE4FA1F04E4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C41C7E29-4589-DA24-72A5-E210BB2B32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AC48D1E-4FFC-471A-B129-8AB322D65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F738EA-9868-1ED1-8D7E-4F3024F40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8ECAF-7BFB-476D-8915-EBCADA7DEDCE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082EE98-4365-CC07-64DE-E1377D06B9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D8866E2-EF86-4D46-27EA-AABCD7253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279CEE-8C94-465E-A96A-D40C921D8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35F97-BCFA-451B-B26B-E8CE72FF7EFA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86FEC49-1F1E-DF7C-B42C-F9A025E397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862393F-3AFD-BFCC-D8C9-5843CD3C7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124C53-AA00-936E-FB9A-96D1E1E5C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6C241-FF79-477A-AF62-CFBCBFA1138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43CB3E2-EABF-685B-05E8-1A519E84E0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F65938A-4A08-E2F8-A480-24A5F92EB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755F39-8B81-77EC-1F88-39D35E943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B7F6B-3028-4FF8-99EA-6FF6BC03E3F3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205D1A6-B415-78C2-A2FD-63C0723F5C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B4EC8EF-F9A0-89D3-CEE0-09AD54B8A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7DB185-9A86-FD9A-2F25-405776014B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0DCC4-0B6A-491D-B4ED-951B15203B0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5B470BD0-4827-32B2-6D21-20CA3804CE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3F44B0F-76EF-5247-5034-9B236CCF6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0D1EBC-90BF-7D8C-82F2-91C29A44F6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53C8E-3006-4D0F-B62F-81DABB062AB2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00C49FBF-647F-A657-0992-12218E2D25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0168F28-380B-75E3-123A-B3F7F6B49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2E4C1A-D0E4-50DB-B73D-28A2C1A66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992E3-EBEC-4AB5-94CA-795E5AE35C4B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D3078BF-4AFE-38EF-9729-8184D4320A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BFE2473-8AF0-B76B-04F7-F4437FCE2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9D59B2-B7DF-74D3-536C-DC91B1405D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38DA4-57DB-4941-B521-355A261B0A9E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B677A95B-64A5-F491-92FF-E4B801F822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BF1932C-FF29-6398-A9B8-C190F9F9D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0708D4-CB7E-2745-4257-84EEACBA2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A2630-A4C5-4313-B749-1EB2E19CAFB2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85F8FCA1-AA96-E5ED-33FD-58A1910517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B43E554-DD83-79B8-5D35-16756B7A7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E77F98-8A21-6829-D75C-5A8503A73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0D2E8-9B87-4E2A-AED4-37F3FAFCFE02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E87DEAD8-FF0A-BD4E-6CB4-170D9E5128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186BA44-FC5B-AE63-9828-8D1291AC7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F22DE1-7003-0CC4-0C53-17CAF8C8BA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EC0D1-17AB-4AD3-AA45-D7D4C6D04C78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CB4B86D3-4D1D-A600-BE4C-47EFCB78B2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DF64EA4-24FF-4E65-F67E-489D3A1F6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63309A-EBCF-BB34-A6BA-3538279B6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10F6D-F20F-4AFF-9DB2-897E7A9A4F9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B16477F-FDDB-74F6-82EF-053EA1BA67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73B7454-1CC8-E5B7-704C-09A9A6F9F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23E936-909D-8F1F-63CC-B6AA8CE52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8D2DB-7410-43A1-AE48-06A747AEC9E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23F5353-0680-4258-42BF-B51F0336F7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A3BC106-35AD-BB37-67F5-5D27A742F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59CDFC-EE87-6D14-D1F2-87DBF283CB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E403B-500C-4F57-9D0D-BB4F4595EBA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5B7B7D3-B2A8-84B7-1830-EF3EF42380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04DAD4D-EE27-5AC8-D02D-C2474AA9B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7BCF6E-8920-7C9D-5230-070858FA0E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C532E-8A2F-46B5-A234-1AEED15F85B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46CCD8F-6722-78D1-695A-0AE8A32A7A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6E248FA-E4FC-3DB3-3CE8-E198C525E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A73A01-062F-EB3B-2FD0-DC17E557B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1CBD8-BC66-4A24-BFC9-A717C221A3B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EC8CD23-01A8-9DC2-8707-C20AE74D63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0F040AC-46F5-C6C2-F64B-7E5213528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BB9C69-0AEC-1189-FA7B-36C42AC0B0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ADF68-6141-4D71-99D7-543D0F29C36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02759132-9DFB-5F03-72D2-173396B5E4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48984EB-A57C-E8D2-B045-D94B393C8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9C8A9E-E941-9CCE-4960-5D944465C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7F173-68C8-4366-B6B0-40057213BE0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59A2D06-B5ED-23D1-C5FE-1919C1A7AB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339F1D0-40BB-D52A-D63C-8522A98C3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92CDACA4-8598-745A-54E7-10BCC5DFFE2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123" name="Arc 3">
              <a:extLst>
                <a:ext uri="{FF2B5EF4-FFF2-40B4-BE49-F238E27FC236}">
                  <a16:creationId xmlns:a16="http://schemas.microsoft.com/office/drawing/2014/main" id="{7DC7BF61-D232-12F2-F042-1D985BDB53C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4" name="Arc 4">
              <a:extLst>
                <a:ext uri="{FF2B5EF4-FFF2-40B4-BE49-F238E27FC236}">
                  <a16:creationId xmlns:a16="http://schemas.microsoft.com/office/drawing/2014/main" id="{E56F9AAD-4EBD-629F-1901-A8EE1FEC796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5" name="Arc 5">
              <a:extLst>
                <a:ext uri="{FF2B5EF4-FFF2-40B4-BE49-F238E27FC236}">
                  <a16:creationId xmlns:a16="http://schemas.microsoft.com/office/drawing/2014/main" id="{DF1C4B31-C94F-A4DD-C7B7-72CA312552D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6" name="AutoShape 6">
              <a:extLst>
                <a:ext uri="{FF2B5EF4-FFF2-40B4-BE49-F238E27FC236}">
                  <a16:creationId xmlns:a16="http://schemas.microsoft.com/office/drawing/2014/main" id="{165A0FE4-48B0-D2BB-6DD2-0EBC0C6150D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27" name="Rectangle 7">
            <a:extLst>
              <a:ext uri="{FF2B5EF4-FFF2-40B4-BE49-F238E27FC236}">
                <a16:creationId xmlns:a16="http://schemas.microsoft.com/office/drawing/2014/main" id="{58C90CF3-774F-2376-32A6-84529EE8C39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A477840B-0A6E-B9A1-71A1-118D65B0143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1827A126-9EA7-ED6D-67AF-2712BE12203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7758E246-3860-ACA6-E409-F8E49D2A95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354F0A90-453F-AA9E-3414-7A821849AA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2DE7F4-4B55-42A0-ABE2-1C445F1E19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80F1-84A6-83A3-D194-93F3E6E9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310D8-BFBB-F36A-F747-740484D11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DBD30-6CEF-631F-1394-FE470E3F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4ED36-F95A-CC4D-D773-3D51AFB6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D519C-614A-B94D-B5EA-DAA7C3C3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DC965-7B37-4840-9CE1-38A0DEE0F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383694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C7A17F-2BA0-9905-8EBD-D0D19F01E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249B9-58E4-E6B6-D38D-1BF781EE9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EA40D-216C-F3FB-01F2-913D54ED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2292B-5B0E-1FAD-67A3-E2D909AE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B5C9F-CB95-A659-92FC-4CECD018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36E3B-8792-4B02-88BB-881C30B7D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427808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49D4-4F25-25D6-8965-EE9DEF09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941C-0DB6-7D0E-6C71-89029D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0F5C5-393C-D8DF-4048-BE108C08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A6564-C9B1-FAE2-2A74-55F2E364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934BC-6D68-B001-2E31-2A094383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8B8D-B644-4360-A396-F3115722D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028961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CE32-BE7B-29BC-D343-C454FAFE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5A34A-256A-B63B-2023-D8F0C2A26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CE496-040A-52F8-4CA3-EA98F603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19817-39BD-3C75-D1B6-7EA8A075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4B83C-8588-27F8-7B7B-5184E308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11CFA-8CF7-4B90-B520-FC7D17B9D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454434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F807-EECF-AF4B-E58B-32B8CAD0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37E1E-98FE-D20D-D491-16E148D60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938BE-A9CD-72DD-77C6-2CA1E7E23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E629A-336B-C8C9-063F-34B4EFB8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DE2F1-D806-21D5-47FF-F9921346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9C62F-1942-CA6D-3094-BB7943C9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60191-9DD5-45C0-91D4-EF5AE4458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617810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D2D1D-A251-677E-47B3-61EB8C05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FB3B6-246E-177A-1D78-607FA84FC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3238-8433-537B-4986-2CC472759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ECD7CA-EFE7-CCD0-A2E7-EFFA15364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45C82-59CD-61CF-FCA4-BD15F80B8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0FA19-1A98-5898-4C21-F1AE6C35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1FC82-6954-914D-276F-69ABFA7C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F52F29-C41D-4F76-BFBA-1A28ABB6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A8BE3-DF0C-4401-8DD1-54CD4631A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4844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BCEB6-29FD-70E2-1A3F-739D7A15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D9910-086C-5BAA-9ECB-BB168957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99FBC-70E7-B511-0CB2-3E7919A7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86D00-9DF4-0CCF-4EAE-F5F7C284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F003-7D47-4D87-B29D-E35C2A578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822012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5C663-B68E-C62F-A65B-D4749786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03FB90-DBC3-6493-CE5F-AC0A7E61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611E7-9C45-47BD-6DBE-CC50FF64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2F6B-7D8D-4D94-9E1D-F0754BEEF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76623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467D6-0977-1705-46A7-98D6E966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80360-CA9E-823C-9A15-63B3A533B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765E-D40C-B2D2-57BC-A0870E3BA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CB736-24CB-8D21-6EEC-5218A0E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F00C5-2B63-538C-957A-4D58AF9E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1DE0E-E47F-ADFE-8ECB-AAA7D471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7C90F-126A-4496-911B-6262FD863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462242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9FB70-23ED-95B8-7F88-7CBB8ADE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3DABF-60A2-537C-07D8-306C2412E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50E88-F7C3-C4B7-BF67-EBA5AA1CC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BEC2E-75D8-C4FD-0581-3C8D61AD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3A537-4FE8-0A8D-0C22-0A68B54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8DFD1-11DC-584D-30DC-87D55D0C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4987F-E5BC-4637-8A94-456D81E19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6169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19A379BE-E7D2-8494-5B55-5EA0852004F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4099" name="Arc 3">
              <a:extLst>
                <a:ext uri="{FF2B5EF4-FFF2-40B4-BE49-F238E27FC236}">
                  <a16:creationId xmlns:a16="http://schemas.microsoft.com/office/drawing/2014/main" id="{D5B13AE0-7B6A-2178-9590-30116354501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Arc 4">
              <a:extLst>
                <a:ext uri="{FF2B5EF4-FFF2-40B4-BE49-F238E27FC236}">
                  <a16:creationId xmlns:a16="http://schemas.microsoft.com/office/drawing/2014/main" id="{B4CB857B-5D09-0F95-36FE-BEAC4553ABB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" name="Arc 5">
              <a:extLst>
                <a:ext uri="{FF2B5EF4-FFF2-40B4-BE49-F238E27FC236}">
                  <a16:creationId xmlns:a16="http://schemas.microsoft.com/office/drawing/2014/main" id="{F95B971C-B566-99CC-C5CF-DDED61E9EF5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AutoShape 6">
              <a:extLst>
                <a:ext uri="{FF2B5EF4-FFF2-40B4-BE49-F238E27FC236}">
                  <a16:creationId xmlns:a16="http://schemas.microsoft.com/office/drawing/2014/main" id="{3DA706AE-CD36-5F03-580E-94713E2E1D6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03" name="Rectangle 7">
            <a:extLst>
              <a:ext uri="{FF2B5EF4-FFF2-40B4-BE49-F238E27FC236}">
                <a16:creationId xmlns:a16="http://schemas.microsoft.com/office/drawing/2014/main" id="{C8C8D9E2-95CB-BD0B-CEC9-CAFA74F1F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Math Vocabulary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1362468A-8D7A-4912-2F01-F952BBEF7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Lessons 6-10 &amp; Investigation 1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D9389CE8-6274-7727-5D61-902AF5D33A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7D4C2F30-F977-C0DB-1993-AD3AC72A53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7FDB7186-1050-6B04-4A0C-1A5DD198FA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6D1A878C-0DFE-472A-A576-864977ED07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 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34A90859-E0C0-D26E-E5DF-F4BE2AA4A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68580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200" b="1">
                <a:latin typeface="Comic Sans MS" panose="030F0702030302020204" pitchFamily="66" charset="0"/>
              </a:rPr>
              <a:t>Math vocabulary</a:t>
            </a:r>
            <a:endParaRPr lang="en-US" altLang="en-US" sz="620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74F261AE-0273-A487-2673-8A6EEF15C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8686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Lessons 6-10 </a:t>
            </a:r>
          </a:p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&amp;</a:t>
            </a:r>
          </a:p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 Investigation 1</a:t>
            </a:r>
            <a:endParaRPr lang="en-US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8CE297CA-7F4B-2E32-8B13-8D49B4E2E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586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U.S. Customary System</a:t>
            </a: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57997FF-3AE6-CB7E-E9A9-74A7A184E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system of measurement used almost exclusively in the United States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84107DA9-848D-B260-318F-C921DED67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Perimeter</a:t>
            </a: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4074DB8-2EF6-CFA7-2AAC-A06A6D9AA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The distance around a closed, flat shape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CC2F1ADE-BE9A-EEC4-487F-D5512B6F8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Counting Numbers</a:t>
            </a: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94351DF-4633-3AC7-FFE2-C9C0B0E63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The numbers used to count; the members of the set (1,2,3,4,5…)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396BF66B-228E-F0EE-A817-49864A45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Negative Numbers</a:t>
            </a:r>
            <a:endParaRPr lang="en-US" altLang="en-US" sz="50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45FDE05-4799-219B-A00E-B23C2E5F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Numbers less than zero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DAF9D800-49A7-C089-7FDE-FDBEEE58C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Number Line</a:t>
            </a: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EC46EFB-1646-64A3-4212-9CA5F87AC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7543800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 b="1">
                <a:latin typeface="Comic Sans MS" panose="030F0702030302020204" pitchFamily="66" charset="0"/>
              </a:rPr>
              <a:t>A line for representing and graphing numbers. Each point on the line corresponds to a number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C42AB99F-2260-957A-44B6-3060AE0DE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Whole Numbers</a:t>
            </a:r>
            <a:endParaRPr lang="en-US" altLang="en-US" sz="50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5826034-756C-612A-C08E-665781A46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The members of the set (0,1,2,3,4…)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76B7409A-0B41-8BC8-4872-D4F8A029E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Celsius scale</a:t>
            </a: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EF605F3-3E97-4D8D-4931-F2A93ACFB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scale used on some thermometers to measure temperature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2A35E3F-8E4C-2273-302D-E376BDB6A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>
                <a:latin typeface="Comic Sans MS" panose="030F0702030302020204" pitchFamily="66" charset="0"/>
              </a:rPr>
              <a:t>Even Numbers</a:t>
            </a:r>
            <a:endParaRPr lang="en-US" altLang="en-US" sz="60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FF14016-0957-4474-B4B4-8E9C52214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Numbers that can be divided by 2 without a remainder; members of the set (-4,-2,0,2,4)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41A0B4D4-E5D1-4621-C936-F132E994B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Fahrenheit Scale</a:t>
            </a:r>
            <a:endParaRPr lang="en-US" altLang="en-US" sz="500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875302D-E8FD-B14B-8946-0FDB93297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scale used on some thermometers to measure temperature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CB378E81-053F-F08C-36E6-2F5CE53F7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Odd Numbers</a:t>
            </a:r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5CE5AEB-5D5F-0B69-732A-5758AB2FA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Numbers that have a remainder of 1 when divided by 2; members of the set (-3,-1,1,3)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1629F352-BED7-FE8C-7141-36C14B5EC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Fraction</a:t>
            </a: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DF919CA-B2F3-2CEF-B28B-0224E2A61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Numbers that name parts of a whole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7918AB08-57D8-159E-6DCD-09353D36C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Scale</a:t>
            </a: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1B14645-2C18-4001-F9D8-F1E0926B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display of numbers with an indicator to show the value of a certain measure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9AFDB362-A1A1-77E4-9FFD-9F913AD14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Sequence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DC22769-1178-F7A4-00BE-501363A31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list of numbers arranged according to a certain rule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D44A0B41-12DB-9904-E684-4A3B06CE1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Term</a:t>
            </a: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877BA1D-6B33-E3B4-2B35-751A8A25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Number in a sequence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3D424B43-DBBE-CE38-D8C0-6B44CCD15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586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Closed-Option Survey</a:t>
            </a: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64466F5-1BE6-E8C8-853B-A2D40AE52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survey in which the possible responses are limited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3E137EA2-F31B-6EE4-D41F-01E90E805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Histogram</a:t>
            </a:r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4D7D09C-966A-3334-0860-DEB1299A5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8001000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300" b="1">
                <a:latin typeface="Comic Sans MS" panose="030F0702030302020204" pitchFamily="66" charset="0"/>
              </a:rPr>
              <a:t>A method of displaying a range of data. A histogram is a special type of bar graph that displays data in intervals of equal size with </a:t>
            </a:r>
            <a:r>
              <a:rPr lang="en-US" altLang="en-US" sz="4300" b="1" i="1" u="sng">
                <a:latin typeface="Comic Sans MS" panose="030F0702030302020204" pitchFamily="66" charset="0"/>
              </a:rPr>
              <a:t>no</a:t>
            </a:r>
            <a:r>
              <a:rPr lang="en-US" altLang="en-US" sz="4300" b="1">
                <a:latin typeface="Comic Sans MS" panose="030F0702030302020204" pitchFamily="66" charset="0"/>
              </a:rPr>
              <a:t> space between them.</a:t>
            </a:r>
            <a:endParaRPr lang="en-US" altLang="en-US" sz="54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63729667-B567-27A1-F5D8-BE52D355D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0"/>
            <a:ext cx="586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Comic Sans MS" panose="030F0702030302020204" pitchFamily="66" charset="0"/>
              </a:rPr>
              <a:t>Open-Option Survey</a:t>
            </a:r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0ADBA68-8EEA-3196-1D2F-539BAFAC5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survey that does not limit the possible responses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2570CBD5-D85C-4728-76C1-7C4CAEE43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Survey</a:t>
            </a: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B9CB80F-652A-4521-DC8A-499C2D4C2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method of collecting data about a particular population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FF8107A2-D09F-902D-6019-EA84C9E51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000CED96-3FF0-2D9D-8F11-79846CFFD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Denominator</a:t>
            </a: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365CD4A-2911-7A6E-7632-AC007F84C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The bottom number of a fraction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7F7EAB0-1647-4955-CA11-9BA19174C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Numerator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74EBA53-7C84-858D-83D0-D2A3CA1A0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The top number of a fraction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F1AB50C-9B7D-7FA6-286D-92E80C217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Endpoints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BF9FEFF-1A3B-5583-51A2-73A8D8102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Points at which segments end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7EC6412-ECCC-676C-A46B-887A308B6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Line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FFC39D3-3337-401B-0454-1B5E0A682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straight collection of points extending in opposite directions without end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263E0606-7AC7-9045-81B2-7451957F4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>
                <a:latin typeface="Comic Sans MS" panose="030F0702030302020204" pitchFamily="66" charset="0"/>
              </a:rPr>
              <a:t>Metric System</a:t>
            </a: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6B26C95-B281-8369-9A69-3774445B2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An international system of measurement based on multiples of ten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2DC8BE08-7F43-9A85-40CF-90E8FB858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Ray</a:t>
            </a: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CF6D54F-7DF7-7307-FB68-AFD040DCF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part of a line that begins at a point and continues without end in one direction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DFCA618E-FADE-324A-47B5-70BB1AE07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"/>
            <a:ext cx="5867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000" b="1">
                <a:latin typeface="Comic Sans MS" panose="030F0702030302020204" pitchFamily="66" charset="0"/>
              </a:rPr>
              <a:t>Segment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0E466E1-B4B9-732B-D97E-0BF0611DC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543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>
                <a:latin typeface="Comic Sans MS" panose="030F0702030302020204" pitchFamily="66" charset="0"/>
              </a:rPr>
              <a:t>A part of a line with two distinct endpoints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46</TotalTime>
  <Words>408</Words>
  <Application>Microsoft Office PowerPoint</Application>
  <PresentationFormat>On-screen Show (4:3)</PresentationFormat>
  <Paragraphs>87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 New Roman</vt:lpstr>
      <vt:lpstr>Arial</vt:lpstr>
      <vt:lpstr>Comic Sans MS</vt:lpstr>
      <vt:lpstr>FIREBALL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one1</dc:creator>
  <cp:lastModifiedBy>Nayan GRIFFITHS</cp:lastModifiedBy>
  <cp:revision>2</cp:revision>
  <dcterms:created xsi:type="dcterms:W3CDTF">2007-08-19T02:06:29Z</dcterms:created>
  <dcterms:modified xsi:type="dcterms:W3CDTF">2023-03-24T17:24:45Z</dcterms:modified>
</cp:coreProperties>
</file>